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1"/>
  </p:notesMasterIdLst>
  <p:handoutMasterIdLst>
    <p:handoutMasterId r:id="rId12"/>
  </p:handoutMasterIdLst>
  <p:sldIdLst>
    <p:sldId id="267" r:id="rId3"/>
    <p:sldId id="284" r:id="rId4"/>
    <p:sldId id="271" r:id="rId5"/>
    <p:sldId id="285" r:id="rId6"/>
    <p:sldId id="286" r:id="rId7"/>
    <p:sldId id="288" r:id="rId8"/>
    <p:sldId id="287" r:id="rId9"/>
    <p:sldId id="27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8C64"/>
    <a:srgbClr val="8888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C2FFA5D-87B4-456A-9821-1D502468CF0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2253" autoAdjust="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71832173555361"/>
          <c:y val="4.1198500050200537E-2"/>
          <c:w val="0.63862876937685276"/>
          <c:h val="0.8768586565428652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User Story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To-Do</c:v>
                </c:pt>
                <c:pt idx="1">
                  <c:v>Done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14</c:v>
                </c:pt>
                <c:pt idx="1">
                  <c:v>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0941717819675688"/>
          <c:y val="0.30857903615946936"/>
          <c:w val="0.15096751968503938"/>
          <c:h val="0.233049013714996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46E89A-3D66-4062-85CA-7865C00ABA69}" type="doc">
      <dgm:prSet loTypeId="urn:microsoft.com/office/officeart/2005/8/layout/venn1" loCatId="relationship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zh-CN"/>
        </a:p>
      </dgm:t>
    </dgm:pt>
    <dgm:pt modelId="{CBB8559B-EAA1-4219-B64B-B5890A2D0802}">
      <dgm:prSet phldrT="[文本]"/>
      <dgm:spPr/>
      <dgm:t>
        <a:bodyPr/>
        <a:lstStyle/>
        <a:p>
          <a:endParaRPr lang="zh-CN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5C8D36DD-DA91-4161-B5FC-C5CF33294656}" type="parTrans" cxnId="{48535640-9BB1-4C4F-B840-C92FC0871E98}">
      <dgm:prSet/>
      <dgm:spPr/>
      <dgm:t>
        <a:bodyPr/>
        <a:lstStyle/>
        <a:p>
          <a:endParaRPr lang="zh-CN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39EA6698-BB94-433E-AAB4-0CD9AA73F0FB}" type="sibTrans" cxnId="{48535640-9BB1-4C4F-B840-C92FC0871E98}">
      <dgm:prSet/>
      <dgm:spPr/>
      <dgm:t>
        <a:bodyPr/>
        <a:lstStyle/>
        <a:p>
          <a:endParaRPr lang="zh-CN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7ADF2F46-FE32-495A-8BEF-1B62F85AD86C}">
      <dgm:prSet phldrT="[文本]"/>
      <dgm:spPr/>
      <dgm:t>
        <a:bodyPr/>
        <a:lstStyle/>
        <a:p>
          <a:endParaRPr lang="zh-CN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27E88441-0860-43CE-A5E2-0371551201D3}" type="parTrans" cxnId="{76E8C79C-365F-483D-ADDD-53BD14A8B161}">
      <dgm:prSet/>
      <dgm:spPr/>
      <dgm:t>
        <a:bodyPr/>
        <a:lstStyle/>
        <a:p>
          <a:endParaRPr lang="zh-CN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3B828AD8-EE1F-4869-BB2C-8A165844516B}" type="sibTrans" cxnId="{76E8C79C-365F-483D-ADDD-53BD14A8B161}">
      <dgm:prSet/>
      <dgm:spPr/>
      <dgm:t>
        <a:bodyPr/>
        <a:lstStyle/>
        <a:p>
          <a:endParaRPr lang="zh-CN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508F617A-6029-40BA-BDBE-75E6AC725EA5}">
      <dgm:prSet phldrT="[文本]" custT="1"/>
      <dgm:spPr/>
      <dgm:t>
        <a:bodyPr/>
        <a:lstStyle/>
        <a:p>
          <a:r>
            <a:rPr lang="en-US" altLang="zh-CN" sz="28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 </a:t>
          </a:r>
          <a:endParaRPr lang="zh-CN" sz="28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A41A747B-6B42-4580-8933-0EF67C237046}" type="parTrans" cxnId="{486FB608-E4C5-46A2-8AC8-1B146F59AAB0}">
      <dgm:prSet/>
      <dgm:spPr/>
      <dgm:t>
        <a:bodyPr/>
        <a:lstStyle/>
        <a:p>
          <a:endParaRPr lang="zh-CN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67415834-F2AF-4BDF-8932-458B27868166}" type="sibTrans" cxnId="{486FB608-E4C5-46A2-8AC8-1B146F59AAB0}">
      <dgm:prSet/>
      <dgm:spPr/>
      <dgm:t>
        <a:bodyPr/>
        <a:lstStyle/>
        <a:p>
          <a:endParaRPr lang="zh-CN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A8DD8B5C-5003-4EE1-90C6-60680D559B09}" type="pres">
      <dgm:prSet presAssocID="{7046E89A-3D66-4062-85CA-7865C00ABA69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zh-CN"/>
        </a:p>
      </dgm:t>
    </dgm:pt>
    <dgm:pt modelId="{E6326CDB-3F9B-4BF5-AA4B-ECEE96B0DAB6}" type="pres">
      <dgm:prSet presAssocID="{CBB8559B-EAA1-4219-B64B-B5890A2D0802}" presName="circ1" presStyleLbl="vennNode1" presStyleIdx="0" presStyleCnt="3" custScaleX="111257"/>
      <dgm:spPr/>
      <dgm:t>
        <a:bodyPr/>
        <a:lstStyle/>
        <a:p>
          <a:endParaRPr lang="zh-CN"/>
        </a:p>
      </dgm:t>
    </dgm:pt>
    <dgm:pt modelId="{64063AA0-E9AB-4D23-978F-A5EFF74E14C6}" type="pres">
      <dgm:prSet presAssocID="{CBB8559B-EAA1-4219-B64B-B5890A2D0802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/>
        </a:p>
      </dgm:t>
    </dgm:pt>
    <dgm:pt modelId="{1E621911-29BF-4A56-B317-B1B03E51A7FD}" type="pres">
      <dgm:prSet presAssocID="{7ADF2F46-FE32-495A-8BEF-1B62F85AD86C}" presName="circ2" presStyleLbl="vennNode1" presStyleIdx="1" presStyleCnt="3" custLinFactNeighborX="0" custLinFactNeighborY="1509"/>
      <dgm:spPr/>
      <dgm:t>
        <a:bodyPr/>
        <a:lstStyle/>
        <a:p>
          <a:endParaRPr lang="zh-CN"/>
        </a:p>
      </dgm:t>
    </dgm:pt>
    <dgm:pt modelId="{E3E73416-9261-4E40-9F4C-41A91E28C955}" type="pres">
      <dgm:prSet presAssocID="{7ADF2F46-FE32-495A-8BEF-1B62F85AD86C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/>
        </a:p>
      </dgm:t>
    </dgm:pt>
    <dgm:pt modelId="{ECA1E53C-AA27-4044-A22F-C421EFA31BFD}" type="pres">
      <dgm:prSet presAssocID="{508F617A-6029-40BA-BDBE-75E6AC725EA5}" presName="circ3" presStyleLbl="vennNode1" presStyleIdx="2" presStyleCnt="3"/>
      <dgm:spPr/>
      <dgm:t>
        <a:bodyPr/>
        <a:lstStyle/>
        <a:p>
          <a:endParaRPr lang="zh-CN"/>
        </a:p>
      </dgm:t>
    </dgm:pt>
    <dgm:pt modelId="{43100F98-ADEE-4A20-A6F1-4518C111D636}" type="pres">
      <dgm:prSet presAssocID="{508F617A-6029-40BA-BDBE-75E6AC725EA5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/>
        </a:p>
      </dgm:t>
    </dgm:pt>
  </dgm:ptLst>
  <dgm:cxnLst>
    <dgm:cxn modelId="{187803DB-45FF-438F-B054-A4B2AD03069C}" type="presOf" srcId="{7046E89A-3D66-4062-85CA-7865C00ABA69}" destId="{A8DD8B5C-5003-4EE1-90C6-60680D559B09}" srcOrd="0" destOrd="0" presId="urn:microsoft.com/office/officeart/2005/8/layout/venn1"/>
    <dgm:cxn modelId="{486FB608-E4C5-46A2-8AC8-1B146F59AAB0}" srcId="{7046E89A-3D66-4062-85CA-7865C00ABA69}" destId="{508F617A-6029-40BA-BDBE-75E6AC725EA5}" srcOrd="2" destOrd="0" parTransId="{A41A747B-6B42-4580-8933-0EF67C237046}" sibTransId="{67415834-F2AF-4BDF-8932-458B27868166}"/>
    <dgm:cxn modelId="{1921CA46-E6E0-49F6-91D0-B6F569725C7F}" type="presOf" srcId="{7ADF2F46-FE32-495A-8BEF-1B62F85AD86C}" destId="{E3E73416-9261-4E40-9F4C-41A91E28C955}" srcOrd="1" destOrd="0" presId="urn:microsoft.com/office/officeart/2005/8/layout/venn1"/>
    <dgm:cxn modelId="{F0CBDD1C-5F82-470F-B788-51FF1662361D}" type="presOf" srcId="{CBB8559B-EAA1-4219-B64B-B5890A2D0802}" destId="{E6326CDB-3F9B-4BF5-AA4B-ECEE96B0DAB6}" srcOrd="0" destOrd="0" presId="urn:microsoft.com/office/officeart/2005/8/layout/venn1"/>
    <dgm:cxn modelId="{76E8C79C-365F-483D-ADDD-53BD14A8B161}" srcId="{7046E89A-3D66-4062-85CA-7865C00ABA69}" destId="{7ADF2F46-FE32-495A-8BEF-1B62F85AD86C}" srcOrd="1" destOrd="0" parTransId="{27E88441-0860-43CE-A5E2-0371551201D3}" sibTransId="{3B828AD8-EE1F-4869-BB2C-8A165844516B}"/>
    <dgm:cxn modelId="{492C7AB6-3492-4412-AAB6-847917E1EDA2}" type="presOf" srcId="{CBB8559B-EAA1-4219-B64B-B5890A2D0802}" destId="{64063AA0-E9AB-4D23-978F-A5EFF74E14C6}" srcOrd="1" destOrd="0" presId="urn:microsoft.com/office/officeart/2005/8/layout/venn1"/>
    <dgm:cxn modelId="{48535640-9BB1-4C4F-B840-C92FC0871E98}" srcId="{7046E89A-3D66-4062-85CA-7865C00ABA69}" destId="{CBB8559B-EAA1-4219-B64B-B5890A2D0802}" srcOrd="0" destOrd="0" parTransId="{5C8D36DD-DA91-4161-B5FC-C5CF33294656}" sibTransId="{39EA6698-BB94-433E-AAB4-0CD9AA73F0FB}"/>
    <dgm:cxn modelId="{3CD42AC5-2841-4764-84B3-54F47FE6DEB4}" type="presOf" srcId="{7ADF2F46-FE32-495A-8BEF-1B62F85AD86C}" destId="{1E621911-29BF-4A56-B317-B1B03E51A7FD}" srcOrd="0" destOrd="0" presId="urn:microsoft.com/office/officeart/2005/8/layout/venn1"/>
    <dgm:cxn modelId="{DED73FED-ED6F-4B2D-9A99-8500ACA67412}" type="presOf" srcId="{508F617A-6029-40BA-BDBE-75E6AC725EA5}" destId="{43100F98-ADEE-4A20-A6F1-4518C111D636}" srcOrd="1" destOrd="0" presId="urn:microsoft.com/office/officeart/2005/8/layout/venn1"/>
    <dgm:cxn modelId="{EB1BCCE1-9FB3-477E-A3D4-E33D8FFFC76A}" type="presOf" srcId="{508F617A-6029-40BA-BDBE-75E6AC725EA5}" destId="{ECA1E53C-AA27-4044-A22F-C421EFA31BFD}" srcOrd="0" destOrd="0" presId="urn:microsoft.com/office/officeart/2005/8/layout/venn1"/>
    <dgm:cxn modelId="{29AF030E-30AC-4E02-8686-BA577DABB328}" type="presParOf" srcId="{A8DD8B5C-5003-4EE1-90C6-60680D559B09}" destId="{E6326CDB-3F9B-4BF5-AA4B-ECEE96B0DAB6}" srcOrd="0" destOrd="0" presId="urn:microsoft.com/office/officeart/2005/8/layout/venn1"/>
    <dgm:cxn modelId="{352E317B-D94D-4F4D-B484-ACECD653080C}" type="presParOf" srcId="{A8DD8B5C-5003-4EE1-90C6-60680D559B09}" destId="{64063AA0-E9AB-4D23-978F-A5EFF74E14C6}" srcOrd="1" destOrd="0" presId="urn:microsoft.com/office/officeart/2005/8/layout/venn1"/>
    <dgm:cxn modelId="{A7A1FD68-C019-4414-BF42-9EB8D44D7214}" type="presParOf" srcId="{A8DD8B5C-5003-4EE1-90C6-60680D559B09}" destId="{1E621911-29BF-4A56-B317-B1B03E51A7FD}" srcOrd="2" destOrd="0" presId="urn:microsoft.com/office/officeart/2005/8/layout/venn1"/>
    <dgm:cxn modelId="{81FE6ACC-1CFE-40F0-8244-90BD6E81C728}" type="presParOf" srcId="{A8DD8B5C-5003-4EE1-90C6-60680D559B09}" destId="{E3E73416-9261-4E40-9F4C-41A91E28C955}" srcOrd="3" destOrd="0" presId="urn:microsoft.com/office/officeart/2005/8/layout/venn1"/>
    <dgm:cxn modelId="{45AB3CDB-2872-4F0D-BBF6-96B81B5ABB2C}" type="presParOf" srcId="{A8DD8B5C-5003-4EE1-90C6-60680D559B09}" destId="{ECA1E53C-AA27-4044-A22F-C421EFA31BFD}" srcOrd="4" destOrd="0" presId="urn:microsoft.com/office/officeart/2005/8/layout/venn1"/>
    <dgm:cxn modelId="{05C8E171-BA85-45A2-9DB5-47D346FDD9D6}" type="presParOf" srcId="{A8DD8B5C-5003-4EE1-90C6-60680D559B09}" destId="{43100F98-ADEE-4A20-A6F1-4518C111D636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326CDB-3F9B-4BF5-AA4B-ECEE96B0DAB6}">
      <dsp:nvSpPr>
        <dsp:cNvPr id="0" name=""/>
        <dsp:cNvSpPr/>
      </dsp:nvSpPr>
      <dsp:spPr>
        <a:xfrm>
          <a:off x="1484236" y="62824"/>
          <a:ext cx="3355052" cy="3015588"/>
        </a:xfrm>
        <a:prstGeom prst="ellipse">
          <a:avLst/>
        </a:prstGeom>
        <a:gradFill rotWithShape="0">
          <a:gsLst>
            <a:gs pos="0">
              <a:schemeClr val="accent5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sz="650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931576" y="590552"/>
        <a:ext cx="2460372" cy="1357014"/>
      </dsp:txXfrm>
    </dsp:sp>
    <dsp:sp modelId="{1E621911-29BF-4A56-B317-B1B03E51A7FD}">
      <dsp:nvSpPr>
        <dsp:cNvPr id="0" name=""/>
        <dsp:cNvSpPr/>
      </dsp:nvSpPr>
      <dsp:spPr>
        <a:xfrm>
          <a:off x="2742093" y="1993072"/>
          <a:ext cx="3015588" cy="3015588"/>
        </a:xfrm>
        <a:prstGeom prst="ellipse">
          <a:avLst/>
        </a:prstGeom>
        <a:gradFill rotWithShape="0">
          <a:gsLst>
            <a:gs pos="0">
              <a:schemeClr val="accent5">
                <a:alpha val="50000"/>
                <a:hueOff val="-7464692"/>
                <a:satOff val="25845"/>
                <a:lumOff val="176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50000"/>
                <a:hueOff val="-7464692"/>
                <a:satOff val="25845"/>
                <a:lumOff val="176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50000"/>
                <a:hueOff val="-7464692"/>
                <a:satOff val="25845"/>
                <a:lumOff val="176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sz="650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664361" y="2772099"/>
        <a:ext cx="1809352" cy="1658573"/>
      </dsp:txXfrm>
    </dsp:sp>
    <dsp:sp modelId="{ECA1E53C-AA27-4044-A22F-C421EFA31BFD}">
      <dsp:nvSpPr>
        <dsp:cNvPr id="0" name=""/>
        <dsp:cNvSpPr/>
      </dsp:nvSpPr>
      <dsp:spPr>
        <a:xfrm>
          <a:off x="565844" y="1947567"/>
          <a:ext cx="3015588" cy="3015588"/>
        </a:xfrm>
        <a:prstGeom prst="ellipse">
          <a:avLst/>
        </a:prstGeom>
        <a:gradFill rotWithShape="0">
          <a:gsLst>
            <a:gs pos="0">
              <a:schemeClr val="accent5">
                <a:alpha val="50000"/>
                <a:hueOff val="-14929384"/>
                <a:satOff val="51690"/>
                <a:lumOff val="35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50000"/>
                <a:hueOff val="-14929384"/>
                <a:satOff val="51690"/>
                <a:lumOff val="35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50000"/>
                <a:hueOff val="-14929384"/>
                <a:satOff val="51690"/>
                <a:lumOff val="35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kern="1200" dirty="0" smtClean="0">
              <a:latin typeface="Microsoft YaHei UI" panose="020B0503020204020204" pitchFamily="34" charset="-122"/>
              <a:ea typeface="Microsoft YaHei UI" panose="020B0503020204020204" pitchFamily="34" charset="-122"/>
            </a:rPr>
            <a:t> </a:t>
          </a:r>
          <a:endParaRPr lang="zh-CN" sz="2800" kern="120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849812" y="2726594"/>
        <a:ext cx="1809352" cy="16585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CN" sz="1200"/>
            </a:lvl1pPr>
          </a:lstStyle>
          <a:p>
            <a:endParaRPr lang="zh-CN" dirty="0">
              <a:latin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CN" sz="1200"/>
            </a:lvl1pPr>
          </a:lstStyle>
          <a:p>
            <a:fld id="{8DA0FDE8-3B80-4AAC-92F2-E3D0667D4E72}" type="datetimeFigureOut">
              <a:rPr lang="en-US" altLang="zh-CN" smtClean="0">
                <a:latin typeface="Microsoft YaHei UI" panose="020B0503020204020204" pitchFamily="34" charset="-122"/>
              </a:rPr>
              <a:t>10/29/2015</a:t>
            </a:fld>
            <a:endParaRPr lang="zh-CN" dirty="0">
              <a:latin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CN" sz="1200"/>
            </a:lvl1pPr>
          </a:lstStyle>
          <a:p>
            <a:endParaRPr lang="zh-CN" dirty="0">
              <a:latin typeface="Microsoft YaHei UI" panose="020B0503020204020204" pitchFamily="34" charset="-122"/>
            </a:endParaRP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CN" sz="1200"/>
            </a:lvl1pPr>
          </a:lstStyle>
          <a:p>
            <a:fld id="{07B79F74-2001-4B21-B06E-FA23C7F2DD77}" type="slidenum">
              <a:rPr lang="zh-CN" smtClean="0">
                <a:latin typeface="Microsoft YaHei UI" panose="020B0503020204020204" pitchFamily="34" charset="-122"/>
              </a:rPr>
              <a:t>‹#›</a:t>
            </a:fld>
            <a:endParaRPr lang="zh-CN" dirty="0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7824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CN" sz="1200">
                <a:latin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CN" sz="1200">
                <a:latin typeface="Microsoft YaHei UI" panose="020B0503020204020204" pitchFamily="34" charset="-122"/>
              </a:defRPr>
            </a:lvl1pPr>
          </a:lstStyle>
          <a:p>
            <a:fld id="{C5F25FBA-1311-468D-8115-8778B0F7BEEC}" type="datetimeFigureOut">
              <a:rPr lang="en-US" altLang="zh-CN" smtClean="0"/>
              <a:pPr/>
              <a:t>10/29/2015</a:t>
            </a:fld>
            <a:endParaRPr lang="en-US" altLang="zh-CN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dirty="0"/>
              <a:t>单击此处编辑母版文本样式</a:t>
            </a:r>
          </a:p>
          <a:p>
            <a:pPr lvl="1"/>
            <a:r>
              <a:rPr lang="zh-CN" dirty="0"/>
              <a:t>第二级</a:t>
            </a:r>
          </a:p>
          <a:p>
            <a:pPr lvl="2"/>
            <a:r>
              <a:rPr lang="zh-CN" dirty="0"/>
              <a:t>第三级</a:t>
            </a:r>
          </a:p>
          <a:p>
            <a:pPr lvl="3"/>
            <a:r>
              <a:rPr lang="zh-CN" dirty="0"/>
              <a:t>第四级</a:t>
            </a:r>
          </a:p>
          <a:p>
            <a:pPr lvl="4"/>
            <a:r>
              <a:rPr lang="zh-CN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CN" sz="1200">
                <a:latin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CN" sz="1200">
                <a:latin typeface="Microsoft YaHei UI" panose="020B0503020204020204" pitchFamily="34" charset="-122"/>
              </a:defRPr>
            </a:lvl1pPr>
          </a:lstStyle>
          <a:p>
            <a:fld id="{F0E67C00-F679-4C51-9894-9E2214E5C2F1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52822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+mn-ea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+mn-ea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+mn-ea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+mn-ea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+mn-ea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67C00-F679-4C51-9894-9E2214E5C2F1}" type="slidenum">
              <a:rPr lang="en-US" altLang="zh-CN" smtClean="0"/>
              <a:pPr/>
              <a:t>1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86516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 bwMode="hidden">
          <a:xfrm>
            <a:off x="915924" y="0"/>
            <a:ext cx="717804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90244" y="2514600"/>
            <a:ext cx="6629400" cy="2743200"/>
          </a:xfrm>
        </p:spPr>
        <p:txBody>
          <a:bodyPr anchor="b"/>
          <a:lstStyle>
            <a:lvl1pPr algn="l" latinLnBrk="0">
              <a:lnSpc>
                <a:spcPct val="80000"/>
              </a:lnSpc>
              <a:defRPr lang="zh-CN" sz="6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90244" y="5303520"/>
            <a:ext cx="6629400" cy="457200"/>
          </a:xfrm>
        </p:spPr>
        <p:txBody>
          <a:bodyPr/>
          <a:lstStyle>
            <a:lvl1pPr marL="0" indent="0" algn="l" latinLnBrk="0">
              <a:spcBef>
                <a:spcPts val="0"/>
              </a:spcBef>
              <a:buNone/>
              <a:defRPr lang="zh-CN"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 latinLnBrk="0">
              <a:buNone/>
              <a:defRPr lang="zh-CN" sz="2000"/>
            </a:lvl2pPr>
            <a:lvl3pPr marL="914400" indent="0" algn="ctr" latinLnBrk="0">
              <a:buNone/>
              <a:defRPr lang="zh-CN" sz="1800"/>
            </a:lvl3pPr>
            <a:lvl4pPr marL="1371600" indent="0" algn="ctr" latinLnBrk="0">
              <a:buNone/>
              <a:defRPr lang="zh-CN" sz="1600"/>
            </a:lvl4pPr>
            <a:lvl5pPr marL="1828800" indent="0" algn="ctr" latinLnBrk="0">
              <a:buNone/>
              <a:defRPr lang="zh-CN" sz="1600"/>
            </a:lvl5pPr>
            <a:lvl6pPr marL="2286000" indent="0" algn="ctr" latinLnBrk="0">
              <a:buNone/>
              <a:defRPr lang="zh-CN" sz="1600"/>
            </a:lvl6pPr>
            <a:lvl7pPr marL="2743200" indent="0" algn="ctr" latinLnBrk="0">
              <a:buNone/>
              <a:defRPr lang="zh-CN" sz="1600"/>
            </a:lvl7pPr>
            <a:lvl8pPr marL="3200400" indent="0" algn="ctr" latinLnBrk="0">
              <a:buNone/>
              <a:defRPr lang="zh-CN" sz="1600"/>
            </a:lvl8pPr>
            <a:lvl9pPr marL="3657600" indent="0" algn="ctr" latinLnBrk="0">
              <a:buNone/>
              <a:defRPr lang="zh-CN"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5389C-FACC-452B-B4C1-3BD186F45CB8}" type="datetime1">
              <a:t>2015/10/29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10512" y="419099"/>
            <a:ext cx="2086087" cy="575310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295400" y="419099"/>
            <a:ext cx="7277100" cy="575310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CE844-3C76-42C8-BBA9-088C96A067BA}" type="datetime1">
              <a:t>2015/10/29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E24594C-40D9-4922-A63A-E4D7E3C24D49}" type="datetime1">
              <a:rPr lang="en-US" altLang="zh-CN" smtClean="0"/>
              <a:pPr/>
              <a:t>10/29/2015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31375A4-56A4-47D6-9801-1991572033F7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 bwMode="hidden">
          <a:xfrm>
            <a:off x="-1" y="1676400"/>
            <a:ext cx="9313683" cy="426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5400" y="2212848"/>
            <a:ext cx="6217920" cy="2862262"/>
          </a:xfrm>
        </p:spPr>
        <p:txBody>
          <a:bodyPr anchor="b"/>
          <a:lstStyle>
            <a:lvl1pPr latinLnBrk="0">
              <a:lnSpc>
                <a:spcPct val="80000"/>
              </a:lnSpc>
              <a:defRPr lang="zh-CN" sz="5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0" y="5120640"/>
            <a:ext cx="6217920" cy="457200"/>
          </a:xfrm>
        </p:spPr>
        <p:txBody>
          <a:bodyPr/>
          <a:lstStyle>
            <a:lvl1pPr marL="0" indent="0" latinLnBrk="0">
              <a:spcBef>
                <a:spcPts val="0"/>
              </a:spcBef>
              <a:buNone/>
              <a:defRPr lang="zh-CN"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latinLnBrk="0">
              <a:buNone/>
              <a:defRPr lang="zh-CN" sz="2000"/>
            </a:lvl2pPr>
            <a:lvl3pPr marL="914400" indent="0" latinLnBrk="0">
              <a:buNone/>
              <a:defRPr lang="zh-CN" sz="1800"/>
            </a:lvl3pPr>
            <a:lvl4pPr marL="1371600" indent="0" latinLnBrk="0">
              <a:buNone/>
              <a:defRPr lang="zh-CN" sz="1600"/>
            </a:lvl4pPr>
            <a:lvl5pPr marL="1828800" indent="0" latinLnBrk="0">
              <a:buNone/>
              <a:defRPr lang="zh-CN" sz="1600"/>
            </a:lvl5pPr>
            <a:lvl6pPr marL="2286000" indent="0" latinLnBrk="0">
              <a:buNone/>
              <a:defRPr lang="zh-CN" sz="1600"/>
            </a:lvl6pPr>
            <a:lvl7pPr marL="2743200" indent="0" latinLnBrk="0">
              <a:buNone/>
              <a:defRPr lang="zh-CN" sz="1600"/>
            </a:lvl7pPr>
            <a:lvl8pPr marL="3200400" indent="0" latinLnBrk="0">
              <a:buNone/>
              <a:defRPr lang="zh-CN" sz="1600"/>
            </a:lvl8pPr>
            <a:lvl9pPr marL="3657600" indent="0" latinLnBrk="0">
              <a:buNone/>
              <a:defRPr lang="zh-CN"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95400" y="1905000"/>
            <a:ext cx="4572000" cy="4267200"/>
          </a:xfrm>
        </p:spPr>
        <p:txBody>
          <a:bodyPr>
            <a:normAutofit/>
          </a:bodyPr>
          <a:lstStyle>
            <a:lvl1pPr latinLnBrk="0">
              <a:defRPr lang="zh-CN" sz="2000"/>
            </a:lvl1pPr>
            <a:lvl2pPr latinLnBrk="0">
              <a:defRPr lang="zh-CN" sz="1800"/>
            </a:lvl2pPr>
            <a:lvl3pPr latinLnBrk="0">
              <a:defRPr lang="zh-CN" sz="1600"/>
            </a:lvl3pPr>
            <a:lvl4pPr latinLnBrk="0">
              <a:defRPr lang="zh-CN" sz="1400"/>
            </a:lvl4pPr>
            <a:lvl5pPr latinLnBrk="0">
              <a:defRPr lang="zh-CN" sz="1400"/>
            </a:lvl5pPr>
            <a:lvl6pPr latinLnBrk="0">
              <a:defRPr lang="zh-CN" sz="1800"/>
            </a:lvl6pPr>
            <a:lvl7pPr latinLnBrk="0">
              <a:defRPr lang="zh-CN" sz="1800"/>
            </a:lvl7pPr>
            <a:lvl8pPr latinLnBrk="0">
              <a:defRPr lang="zh-CN" sz="1800"/>
            </a:lvl8pPr>
            <a:lvl9pPr latinLnBrk="0">
              <a:defRPr lang="zh-CN"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24600" y="1905000"/>
            <a:ext cx="4572000" cy="4267200"/>
          </a:xfrm>
        </p:spPr>
        <p:txBody>
          <a:bodyPr>
            <a:normAutofit/>
          </a:bodyPr>
          <a:lstStyle>
            <a:lvl1pPr latinLnBrk="0">
              <a:defRPr lang="zh-CN" sz="2000"/>
            </a:lvl1pPr>
            <a:lvl2pPr latinLnBrk="0">
              <a:defRPr lang="zh-CN" sz="1800"/>
            </a:lvl2pPr>
            <a:lvl3pPr latinLnBrk="0">
              <a:defRPr lang="zh-CN" sz="1600"/>
            </a:lvl3pPr>
            <a:lvl4pPr latinLnBrk="0">
              <a:defRPr lang="zh-CN" sz="1400"/>
            </a:lvl4pPr>
            <a:lvl5pPr latinLnBrk="0">
              <a:defRPr lang="zh-CN" sz="1400"/>
            </a:lvl5pPr>
            <a:lvl6pPr latinLnBrk="0">
              <a:defRPr lang="zh-CN" sz="1800"/>
            </a:lvl6pPr>
            <a:lvl7pPr latinLnBrk="0">
              <a:defRPr lang="zh-CN" sz="1800"/>
            </a:lvl7pPr>
            <a:lvl8pPr latinLnBrk="0">
              <a:defRPr lang="zh-CN" sz="1800"/>
            </a:lvl8pPr>
            <a:lvl9pPr latinLnBrk="0">
              <a:defRPr lang="zh-CN"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7D855-A872-4272-B880-39A488A710E7}" type="datetime1">
              <a:t>2015/10/29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0" y="1904999"/>
            <a:ext cx="4572000" cy="698351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zh-CN" sz="2000" b="0"/>
            </a:lvl1pPr>
            <a:lvl2pPr marL="457200" indent="0" latinLnBrk="0">
              <a:buNone/>
              <a:defRPr lang="zh-CN" sz="2000" b="1"/>
            </a:lvl2pPr>
            <a:lvl3pPr marL="914400" indent="0" latinLnBrk="0">
              <a:buNone/>
              <a:defRPr lang="zh-CN" sz="1800" b="1"/>
            </a:lvl3pPr>
            <a:lvl4pPr marL="1371600" indent="0" latinLnBrk="0">
              <a:buNone/>
              <a:defRPr lang="zh-CN" sz="1600" b="1"/>
            </a:lvl4pPr>
            <a:lvl5pPr marL="1828800" indent="0" latinLnBrk="0">
              <a:buNone/>
              <a:defRPr lang="zh-CN" sz="1600" b="1"/>
            </a:lvl5pPr>
            <a:lvl6pPr marL="2286000" indent="0" latinLnBrk="0">
              <a:buNone/>
              <a:defRPr lang="zh-CN" sz="1600" b="1"/>
            </a:lvl6pPr>
            <a:lvl7pPr marL="2743200" indent="0" latinLnBrk="0">
              <a:buNone/>
              <a:defRPr lang="zh-CN" sz="1600" b="1"/>
            </a:lvl7pPr>
            <a:lvl8pPr marL="3200400" indent="0" latinLnBrk="0">
              <a:buNone/>
              <a:defRPr lang="zh-CN" sz="1600" b="1"/>
            </a:lvl8pPr>
            <a:lvl9pPr marL="3657600" indent="0" latinLnBrk="0">
              <a:buNone/>
              <a:defRPr lang="zh-CN"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95400" y="2603351"/>
            <a:ext cx="4572000" cy="3568849"/>
          </a:xfrm>
        </p:spPr>
        <p:txBody>
          <a:bodyPr>
            <a:normAutofit/>
          </a:bodyPr>
          <a:lstStyle>
            <a:lvl1pPr latinLnBrk="0">
              <a:defRPr lang="zh-CN" sz="2000"/>
            </a:lvl1pPr>
            <a:lvl2pPr latinLnBrk="0">
              <a:defRPr lang="zh-CN" sz="1800"/>
            </a:lvl2pPr>
            <a:lvl3pPr latinLnBrk="0">
              <a:defRPr lang="zh-CN" sz="1600"/>
            </a:lvl3pPr>
            <a:lvl4pPr latinLnBrk="0">
              <a:defRPr lang="zh-CN" sz="1400"/>
            </a:lvl4pPr>
            <a:lvl5pPr latinLnBrk="0">
              <a:defRPr lang="zh-CN" sz="1400"/>
            </a:lvl5pPr>
            <a:lvl6pPr latinLnBrk="0">
              <a:defRPr lang="zh-CN" sz="1600"/>
            </a:lvl6pPr>
            <a:lvl7pPr latinLnBrk="0">
              <a:defRPr lang="zh-CN" sz="1600"/>
            </a:lvl7pPr>
            <a:lvl8pPr latinLnBrk="0">
              <a:defRPr lang="zh-CN" sz="1600"/>
            </a:lvl8pPr>
            <a:lvl9pPr latinLnBrk="0">
              <a:defRPr lang="zh-CN"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324600" y="1904999"/>
            <a:ext cx="4572000" cy="698351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zh-CN" sz="2000" b="0"/>
            </a:lvl1pPr>
            <a:lvl2pPr marL="457200" indent="0" latinLnBrk="0">
              <a:buNone/>
              <a:defRPr lang="zh-CN" sz="2000" b="1"/>
            </a:lvl2pPr>
            <a:lvl3pPr marL="914400" indent="0" latinLnBrk="0">
              <a:buNone/>
              <a:defRPr lang="zh-CN" sz="1800" b="1"/>
            </a:lvl3pPr>
            <a:lvl4pPr marL="1371600" indent="0" latinLnBrk="0">
              <a:buNone/>
              <a:defRPr lang="zh-CN" sz="1600" b="1"/>
            </a:lvl4pPr>
            <a:lvl5pPr marL="1828800" indent="0" latinLnBrk="0">
              <a:buNone/>
              <a:defRPr lang="zh-CN" sz="1600" b="1"/>
            </a:lvl5pPr>
            <a:lvl6pPr marL="2286000" indent="0" latinLnBrk="0">
              <a:buNone/>
              <a:defRPr lang="zh-CN" sz="1600" b="1"/>
            </a:lvl6pPr>
            <a:lvl7pPr marL="2743200" indent="0" latinLnBrk="0">
              <a:buNone/>
              <a:defRPr lang="zh-CN" sz="1600" b="1"/>
            </a:lvl7pPr>
            <a:lvl8pPr marL="3200400" indent="0" latinLnBrk="0">
              <a:buNone/>
              <a:defRPr lang="zh-CN" sz="1600" b="1"/>
            </a:lvl8pPr>
            <a:lvl9pPr marL="3657600" indent="0" latinLnBrk="0">
              <a:buNone/>
              <a:defRPr lang="zh-CN"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324600" y="2603351"/>
            <a:ext cx="4572000" cy="3568849"/>
          </a:xfrm>
        </p:spPr>
        <p:txBody>
          <a:bodyPr>
            <a:normAutofit/>
          </a:bodyPr>
          <a:lstStyle>
            <a:lvl1pPr latinLnBrk="0">
              <a:defRPr lang="zh-CN" sz="2000"/>
            </a:lvl1pPr>
            <a:lvl2pPr latinLnBrk="0">
              <a:defRPr lang="zh-CN" sz="1800"/>
            </a:lvl2pPr>
            <a:lvl3pPr latinLnBrk="0">
              <a:defRPr lang="zh-CN" sz="1600"/>
            </a:lvl3pPr>
            <a:lvl4pPr latinLnBrk="0">
              <a:defRPr lang="zh-CN" sz="1400"/>
            </a:lvl4pPr>
            <a:lvl5pPr latinLnBrk="0">
              <a:defRPr lang="zh-CN" sz="1400"/>
            </a:lvl5pPr>
            <a:lvl6pPr latinLnBrk="0">
              <a:defRPr lang="zh-CN" sz="1600"/>
            </a:lvl6pPr>
            <a:lvl7pPr latinLnBrk="0">
              <a:defRPr lang="zh-CN" sz="1600"/>
            </a:lvl7pPr>
            <a:lvl8pPr latinLnBrk="0">
              <a:defRPr lang="zh-CN" sz="1600"/>
            </a:lvl8pPr>
            <a:lvl9pPr latinLnBrk="0">
              <a:defRPr lang="zh-CN"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CA8F-D5ED-4B90-A100-0BDC54A645DF}" type="datetime1">
              <a:t>2015/10/29</a:t>
            </a:fld>
            <a:endParaRPr 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9CD98-8566-471F-B6F9-93E04967ED47}" type="datetime1">
              <a:t>2015/10/29</a:t>
            </a:fld>
            <a:endParaRPr 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35E6A-2086-4CB2-B79F-96593439A0AC}" type="datetime1">
              <a:t>2015/10/29</a:t>
            </a:fld>
            <a:endParaRPr 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 bwMode="hidden">
          <a:xfrm>
            <a:off x="4876800" y="0"/>
            <a:ext cx="7315200" cy="685628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dirty="0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651760"/>
            <a:ext cx="3657600" cy="1828800"/>
          </a:xfrm>
        </p:spPr>
        <p:txBody>
          <a:bodyPr anchor="b"/>
          <a:lstStyle>
            <a:lvl1pPr latinLnBrk="0">
              <a:defRPr lang="zh-CN" sz="36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94020" y="688489"/>
            <a:ext cx="6080760" cy="5483711"/>
          </a:xfrm>
        </p:spPr>
        <p:txBody>
          <a:bodyPr>
            <a:normAutofit/>
          </a:bodyPr>
          <a:lstStyle>
            <a:lvl1pPr latinLnBrk="0">
              <a:defRPr lang="zh-CN" sz="2000"/>
            </a:lvl1pPr>
            <a:lvl2pPr latinLnBrk="0">
              <a:defRPr lang="zh-CN" sz="1800"/>
            </a:lvl2pPr>
            <a:lvl3pPr latinLnBrk="0">
              <a:defRPr lang="zh-CN" sz="1600"/>
            </a:lvl3pPr>
            <a:lvl4pPr latinLnBrk="0">
              <a:defRPr lang="zh-CN" sz="1400"/>
            </a:lvl4pPr>
            <a:lvl5pPr latinLnBrk="0">
              <a:defRPr lang="zh-CN" sz="1400"/>
            </a:lvl5pPr>
            <a:lvl6pPr latinLnBrk="0">
              <a:defRPr lang="zh-CN" sz="2000"/>
            </a:lvl6pPr>
            <a:lvl7pPr latinLnBrk="0">
              <a:defRPr lang="zh-CN" sz="2000"/>
            </a:lvl7pPr>
            <a:lvl8pPr latinLnBrk="0">
              <a:defRPr lang="zh-CN" sz="2000"/>
            </a:lvl8pPr>
            <a:lvl9pPr latinLnBrk="0">
              <a:defRPr lang="zh-CN"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4617720"/>
            <a:ext cx="3657600" cy="1554480"/>
          </a:xfrm>
        </p:spPr>
        <p:txBody>
          <a:bodyPr>
            <a:normAutofit/>
          </a:bodyPr>
          <a:lstStyle>
            <a:lvl1pPr marL="0" indent="0" latinLnBrk="0">
              <a:lnSpc>
                <a:spcPct val="90000"/>
              </a:lnSpc>
              <a:spcBef>
                <a:spcPts val="1200"/>
              </a:spcBef>
              <a:buNone/>
              <a:defRPr lang="zh-CN" sz="1800"/>
            </a:lvl1pPr>
            <a:lvl2pPr marL="457200" indent="0" latinLnBrk="0">
              <a:buNone/>
              <a:defRPr lang="zh-CN" sz="1400"/>
            </a:lvl2pPr>
            <a:lvl3pPr marL="914400" indent="0" latinLnBrk="0">
              <a:buNone/>
              <a:defRPr lang="zh-CN" sz="1200"/>
            </a:lvl3pPr>
            <a:lvl4pPr marL="1371600" indent="0" latinLnBrk="0">
              <a:buNone/>
              <a:defRPr lang="zh-CN" sz="1000"/>
            </a:lvl4pPr>
            <a:lvl5pPr marL="1828800" indent="0" latinLnBrk="0">
              <a:buNone/>
              <a:defRPr lang="zh-CN" sz="1000"/>
            </a:lvl5pPr>
            <a:lvl6pPr marL="2286000" indent="0" latinLnBrk="0">
              <a:buNone/>
              <a:defRPr lang="zh-CN" sz="1000"/>
            </a:lvl6pPr>
            <a:lvl7pPr marL="2743200" indent="0" latinLnBrk="0">
              <a:buNone/>
              <a:defRPr lang="zh-CN" sz="1000"/>
            </a:lvl7pPr>
            <a:lvl8pPr marL="3200400" indent="0" latinLnBrk="0">
              <a:buNone/>
              <a:defRPr lang="zh-CN" sz="1000"/>
            </a:lvl8pPr>
            <a:lvl9pPr marL="3657600" indent="0" latinLnBrk="0">
              <a:buNone/>
              <a:defRPr lang="zh-CN"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78B26-E0E7-401D-95E5-683ED06BF9AD}" type="datetime1">
              <a:t>2015/10/29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 bwMode="hidden">
          <a:xfrm>
            <a:off x="4876800" y="0"/>
            <a:ext cx="7315200" cy="685628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dirty="0">
              <a:latin typeface="Microsoft YaHei UI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648" y="2651760"/>
            <a:ext cx="3657600" cy="1828800"/>
          </a:xfrm>
        </p:spPr>
        <p:txBody>
          <a:bodyPr anchor="b"/>
          <a:lstStyle>
            <a:lvl1pPr latinLnBrk="0">
              <a:defRPr lang="zh-CN" sz="36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494020" y="684943"/>
            <a:ext cx="6080760" cy="5486400"/>
          </a:xfrm>
          <a:solidFill>
            <a:schemeClr val="bg1">
              <a:lumMod val="90000"/>
              <a:lumOff val="10000"/>
            </a:schemeClr>
          </a:solidFill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txBody>
          <a:bodyPr tIns="548640">
            <a:normAutofit/>
          </a:bodyPr>
          <a:lstStyle>
            <a:lvl1pPr marL="0" indent="0" algn="ctr" latinLnBrk="0">
              <a:buNone/>
              <a:defRPr lang="zh-CN" sz="2000"/>
            </a:lvl1pPr>
            <a:lvl2pPr marL="457200" indent="0" latinLnBrk="0">
              <a:buNone/>
              <a:defRPr lang="zh-CN" sz="2800"/>
            </a:lvl2pPr>
            <a:lvl3pPr marL="914400" indent="0" latinLnBrk="0">
              <a:buNone/>
              <a:defRPr lang="zh-CN" sz="2400"/>
            </a:lvl3pPr>
            <a:lvl4pPr marL="1371600" indent="0" latinLnBrk="0">
              <a:buNone/>
              <a:defRPr lang="zh-CN" sz="2000"/>
            </a:lvl4pPr>
            <a:lvl5pPr marL="1828800" indent="0" latinLnBrk="0">
              <a:buNone/>
              <a:defRPr lang="zh-CN" sz="2000"/>
            </a:lvl5pPr>
            <a:lvl6pPr marL="2286000" indent="0" latinLnBrk="0">
              <a:buNone/>
              <a:defRPr lang="zh-CN" sz="2000"/>
            </a:lvl6pPr>
            <a:lvl7pPr marL="2743200" indent="0" latinLnBrk="0">
              <a:buNone/>
              <a:defRPr lang="zh-CN" sz="2000"/>
            </a:lvl7pPr>
            <a:lvl8pPr marL="3200400" indent="0" latinLnBrk="0">
              <a:buNone/>
              <a:defRPr lang="zh-CN" sz="2000"/>
            </a:lvl8pPr>
            <a:lvl9pPr marL="3657600" indent="0" latinLnBrk="0">
              <a:buNone/>
              <a:defRPr lang="zh-CN" sz="2000"/>
            </a:lvl9pPr>
          </a:lstStyle>
          <a:p>
            <a:r>
              <a:rPr lang="zh-CN" altLang="en-US" smtClean="0"/>
              <a:t>单击图标添加图片</a:t>
            </a:r>
            <a:endParaRPr 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12648" y="4617720"/>
            <a:ext cx="3657600" cy="1554480"/>
          </a:xfrm>
        </p:spPr>
        <p:txBody>
          <a:bodyPr>
            <a:normAutofit/>
          </a:bodyPr>
          <a:lstStyle>
            <a:lvl1pPr marL="0" indent="0" latinLnBrk="0">
              <a:spcBef>
                <a:spcPts val="1200"/>
              </a:spcBef>
              <a:buNone/>
              <a:defRPr lang="zh-CN" sz="1800"/>
            </a:lvl1pPr>
            <a:lvl2pPr marL="457200" indent="0" latinLnBrk="0">
              <a:buNone/>
              <a:defRPr lang="zh-CN" sz="1400"/>
            </a:lvl2pPr>
            <a:lvl3pPr marL="914400" indent="0" latinLnBrk="0">
              <a:buNone/>
              <a:defRPr lang="zh-CN" sz="1200"/>
            </a:lvl3pPr>
            <a:lvl4pPr marL="1371600" indent="0" latinLnBrk="0">
              <a:buNone/>
              <a:defRPr lang="zh-CN" sz="1000"/>
            </a:lvl4pPr>
            <a:lvl5pPr marL="1828800" indent="0" latinLnBrk="0">
              <a:buNone/>
              <a:defRPr lang="zh-CN" sz="1000"/>
            </a:lvl5pPr>
            <a:lvl6pPr marL="2286000" indent="0" latinLnBrk="0">
              <a:buNone/>
              <a:defRPr lang="zh-CN" sz="1000"/>
            </a:lvl6pPr>
            <a:lvl7pPr marL="2743200" indent="0" latinLnBrk="0">
              <a:buNone/>
              <a:defRPr lang="zh-CN" sz="1000"/>
            </a:lvl7pPr>
            <a:lvl8pPr marL="3200400" indent="0" latinLnBrk="0">
              <a:buNone/>
              <a:defRPr lang="zh-CN" sz="1000"/>
            </a:lvl8pPr>
            <a:lvl9pPr marL="3657600" indent="0" latinLnBrk="0">
              <a:buNone/>
              <a:defRPr lang="zh-CN"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8EC7-2C19-4F74-B285-CE160F4A579A}" type="datetime1">
              <a:t>2015/10/29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 bwMode="hidden">
          <a:xfrm>
            <a:off x="0" y="5980361"/>
            <a:ext cx="12188952" cy="452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 bwMode="hidden">
          <a:xfrm>
            <a:off x="1524" y="214604"/>
            <a:ext cx="12188952" cy="452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 bwMode="hidden">
          <a:xfrm>
            <a:off x="1524" y="214604"/>
            <a:ext cx="12188952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95400" y="419100"/>
            <a:ext cx="9601200" cy="1257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0" y="1905000"/>
            <a:ext cx="96012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dirty="0"/>
              <a:t>单击此处编辑母版文本样式</a:t>
            </a:r>
          </a:p>
          <a:p>
            <a:pPr lvl="1"/>
            <a:r>
              <a:rPr lang="zh-CN" dirty="0"/>
              <a:t>第二级</a:t>
            </a:r>
          </a:p>
          <a:p>
            <a:pPr lvl="2"/>
            <a:r>
              <a:rPr lang="zh-CN" dirty="0"/>
              <a:t>第三级</a:t>
            </a:r>
          </a:p>
          <a:p>
            <a:pPr lvl="3"/>
            <a:r>
              <a:rPr lang="zh-CN" dirty="0"/>
              <a:t>第四级</a:t>
            </a:r>
          </a:p>
          <a:p>
            <a:pPr lvl="4"/>
            <a:r>
              <a:rPr lang="zh-CN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9339166" y="6484777"/>
            <a:ext cx="1335054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CN" sz="10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87D4020-EAAB-4E36-8532-04C08CBCE9E1}" type="datetime1">
              <a:rPr lang="en-US" altLang="zh-CN" smtClean="0"/>
              <a:pPr/>
              <a:t>10/29/2015</a:t>
            </a:fld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09600" y="6484777"/>
            <a:ext cx="4123765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zh-CN" sz="10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96600" y="6484777"/>
            <a:ext cx="685800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CN" sz="10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31375A4-56A4-47D6-9801-1991572033F7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sz="4000" kern="1200" baseline="0">
          <a:solidFill>
            <a:schemeClr val="accent2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SzPct val="90000"/>
        <a:buFont typeface="Arial" pitchFamily="34" charset="0"/>
        <a:buChar char="▪"/>
        <a:defRPr lang="zh-CN"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SzPct val="90000"/>
        <a:buFont typeface="Arial" pitchFamily="34" charset="0"/>
        <a:buChar char="▪"/>
        <a:defRPr lang="zh-CN"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800"/>
        </a:spcBef>
        <a:buSzPct val="90000"/>
        <a:buFont typeface="Arial" pitchFamily="34" charset="0"/>
        <a:buChar char="▪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800"/>
        </a:spcBef>
        <a:buSzPct val="90000"/>
        <a:buFont typeface="Arial" pitchFamily="34" charset="0"/>
        <a:buChar char="▪"/>
        <a:defRPr lang="zh-CN" sz="1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lang="zh-CN" sz="1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lang="zh-CN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lang="zh-CN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lang="zh-CN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lang="zh-CN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77907" y="1945354"/>
            <a:ext cx="7509164" cy="2743200"/>
          </a:xfrm>
        </p:spPr>
        <p:txBody>
          <a:bodyPr/>
          <a:lstStyle/>
          <a:p>
            <a:pPr algn="r"/>
            <a:r>
              <a:rPr lang="en-US" altLang="zh-CN" sz="1800" dirty="0" smtClean="0"/>
              <a:t>v1.0</a:t>
            </a:r>
            <a:r>
              <a:rPr lang="en-US" altLang="zh-CN" sz="2000" dirty="0"/>
              <a:t/>
            </a:r>
            <a:br>
              <a:rPr lang="en-US" altLang="zh-CN" sz="2000" dirty="0"/>
            </a:br>
            <a:r>
              <a:rPr lang="en-US" altLang="zh-CN" sz="8800" dirty="0" smtClean="0"/>
              <a:t>Cards-Union </a:t>
            </a:r>
            <a:br>
              <a:rPr lang="en-US" altLang="zh-CN" sz="8800" dirty="0" smtClean="0"/>
            </a:br>
            <a:endParaRPr lang="zh-CN" sz="3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57671" y="4688554"/>
            <a:ext cx="6629400" cy="457200"/>
          </a:xfrm>
        </p:spPr>
        <p:txBody>
          <a:bodyPr/>
          <a:lstStyle/>
          <a:p>
            <a:pPr algn="r"/>
            <a:r>
              <a:rPr lang="en-US" altLang="zh-CN" dirty="0" smtClean="0">
                <a:solidFill>
                  <a:schemeClr val="accent6"/>
                </a:solidFill>
              </a:rPr>
              <a:t>1</a:t>
            </a:r>
            <a:r>
              <a:rPr lang="en-US" altLang="zh-CN" baseline="30000" dirty="0" smtClean="0">
                <a:solidFill>
                  <a:schemeClr val="accent6"/>
                </a:solidFill>
              </a:rPr>
              <a:t>st</a:t>
            </a:r>
            <a:r>
              <a:rPr lang="en-US" altLang="zh-CN" dirty="0" smtClean="0">
                <a:solidFill>
                  <a:schemeClr val="accent6"/>
                </a:solidFill>
              </a:rPr>
              <a:t>  Iteration Report</a:t>
            </a:r>
            <a:endParaRPr lang="zh-CN" dirty="0">
              <a:solidFill>
                <a:schemeClr val="accent6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0062" y="6220496"/>
            <a:ext cx="27517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95000"/>
                  </a:schemeClr>
                </a:solidFill>
              </a:rPr>
              <a:t>Low Disk Space</a:t>
            </a:r>
            <a:endParaRPr lang="zh-CN" altLang="en-US" sz="280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79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1596980"/>
            <a:ext cx="9123608" cy="4341016"/>
          </a:xfrm>
        </p:spPr>
        <p:txBody>
          <a:bodyPr/>
          <a:lstStyle/>
          <a:p>
            <a:pPr algn="r">
              <a:lnSpc>
                <a:spcPct val="150000"/>
              </a:lnSpc>
            </a:pPr>
            <a:r>
              <a:rPr lang="en-US" altLang="zh-CN" sz="115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r>
              <a:rPr lang="en-US" altLang="zh-CN" sz="6000" dirty="0" smtClean="0"/>
              <a:t>utcomes </a:t>
            </a:r>
            <a:br>
              <a:rPr lang="en-US" altLang="zh-CN" sz="6000" dirty="0" smtClean="0"/>
            </a:br>
            <a:r>
              <a:rPr lang="en-US" altLang="zh-CN" sz="6000" dirty="0" smtClean="0"/>
              <a:t>for </a:t>
            </a:r>
            <a:r>
              <a:rPr lang="en-US" altLang="zh-CN" sz="8800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en-US" altLang="zh-CN" sz="6000" baseline="30000" dirty="0" smtClean="0"/>
              <a:t>st</a:t>
            </a:r>
            <a:r>
              <a:rPr lang="en-US" altLang="zh-CN" sz="6000" dirty="0" smtClean="0"/>
              <a:t> Iteration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413246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内容占位符 4" descr="基本维恩图" title="SmartArt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61796769"/>
              </p:ext>
            </p:extLst>
          </p:nvPr>
        </p:nvGraphicFramePr>
        <p:xfrm>
          <a:off x="0" y="928029"/>
          <a:ext cx="6323526" cy="50259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1833283" y="2012901"/>
            <a:ext cx="29033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Boot-Strap</a:t>
            </a:r>
            <a:endParaRPr lang="zh-CN" altLang="en-US" sz="4000" dirty="0">
              <a:solidFill>
                <a:schemeClr val="accent3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60874" y="3756573"/>
            <a:ext cx="25240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Ruby </a:t>
            </a:r>
          </a:p>
          <a:p>
            <a:pPr algn="ctr"/>
            <a:r>
              <a:rPr lang="en-US" altLang="zh-CN" sz="4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On Rails</a:t>
            </a:r>
            <a:endParaRPr lang="zh-CN" altLang="en-US" sz="4000" dirty="0">
              <a:solidFill>
                <a:schemeClr val="accent5">
                  <a:lumMod val="40000"/>
                  <a:lumOff val="6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038288" y="4092945"/>
            <a:ext cx="26807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Git</a:t>
            </a:r>
            <a:endParaRPr lang="zh-CN" altLang="en-US" sz="4800" dirty="0">
              <a:solidFill>
                <a:schemeClr val="accent6">
                  <a:lumMod val="60000"/>
                  <a:lumOff val="4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014037" y="1324679"/>
            <a:ext cx="543059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50000"/>
              </a:lnSpc>
              <a:buFont typeface="+mj-ea"/>
              <a:buAutoNum type="circleNumDbPlain"/>
            </a:pPr>
            <a:r>
              <a:rPr lang="en-US" altLang="zh-CN" sz="28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Primary </a:t>
            </a:r>
            <a:r>
              <a:rPr lang="en-US" altLang="zh-CN" sz="2800" dirty="0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Web </a:t>
            </a:r>
            <a:r>
              <a:rPr lang="en-US" altLang="zh-CN" sz="28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Pages</a:t>
            </a:r>
            <a:endParaRPr lang="en-US" altLang="zh-CN" sz="2800" dirty="0">
              <a:solidFill>
                <a:schemeClr val="accent5">
                  <a:lumMod val="40000"/>
                  <a:lumOff val="6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 marL="514350" indent="-514350">
              <a:lnSpc>
                <a:spcPct val="250000"/>
              </a:lnSpc>
              <a:buFont typeface="+mj-ea"/>
              <a:buAutoNum type="circleNumDbPlain"/>
            </a:pPr>
            <a:r>
              <a:rPr lang="en-US" altLang="zh-CN" sz="28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Elementary Framework</a:t>
            </a:r>
            <a:endParaRPr lang="en-US" altLang="zh-CN" sz="2800" dirty="0">
              <a:solidFill>
                <a:schemeClr val="accent5">
                  <a:lumMod val="40000"/>
                  <a:lumOff val="6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 marL="514350" indent="-514350">
              <a:lnSpc>
                <a:spcPct val="250000"/>
              </a:lnSpc>
              <a:buFont typeface="+mj-ea"/>
              <a:buAutoNum type="circleNumDbPlain"/>
            </a:pPr>
            <a:r>
              <a:rPr lang="en-US" altLang="zh-CN" sz="28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 United </a:t>
            </a:r>
            <a:r>
              <a:rPr lang="en-US" altLang="zh-CN" sz="2800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Git</a:t>
            </a:r>
            <a:r>
              <a:rPr lang="en-US" altLang="zh-CN" sz="2800" dirty="0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sz="28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Repository</a:t>
            </a:r>
            <a:endParaRPr lang="en-US" altLang="zh-CN" sz="2800" dirty="0">
              <a:solidFill>
                <a:schemeClr val="accent5">
                  <a:lumMod val="40000"/>
                  <a:lumOff val="6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  <a:p>
            <a:pPr marL="514350" indent="-514350">
              <a:lnSpc>
                <a:spcPct val="250000"/>
              </a:lnSpc>
              <a:buFont typeface="+mj-ea"/>
              <a:buAutoNum type="circleNumDbPlain"/>
            </a:pPr>
            <a:r>
              <a:rPr lang="en-US" altLang="zh-CN" sz="28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Some User Stories</a:t>
            </a:r>
            <a:endParaRPr lang="zh-CN" altLang="en-US" sz="2800" dirty="0">
              <a:solidFill>
                <a:schemeClr val="accent5">
                  <a:lumMod val="40000"/>
                  <a:lumOff val="60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8799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62129" y="0"/>
            <a:ext cx="2305318" cy="273032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345842" y="580331"/>
            <a:ext cx="21378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rgbClr val="AB8C6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Web</a:t>
            </a:r>
          </a:p>
          <a:p>
            <a:pPr algn="ctr"/>
            <a:r>
              <a:rPr lang="en-US" altLang="zh-CN" sz="4800" dirty="0" smtClean="0">
                <a:solidFill>
                  <a:srgbClr val="AB8C6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Pages</a:t>
            </a:r>
            <a:endParaRPr lang="zh-CN" altLang="en-US" sz="4800" dirty="0">
              <a:solidFill>
                <a:srgbClr val="AB8C64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678" y="418172"/>
            <a:ext cx="6460643" cy="346363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3267" y="1031614"/>
            <a:ext cx="6349285" cy="362856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8662" y="1800678"/>
            <a:ext cx="6388553" cy="332677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1366" y="2818611"/>
            <a:ext cx="6072815" cy="297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22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465127" y="1148369"/>
            <a:ext cx="3726873" cy="1788796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258284" y="1367505"/>
            <a:ext cx="41405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rgbClr val="AB8C6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Rails Framework</a:t>
            </a:r>
            <a:endParaRPr lang="zh-CN" altLang="en-US" sz="4800" dirty="0">
              <a:solidFill>
                <a:srgbClr val="AB8C64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90802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82485" y="4128654"/>
            <a:ext cx="2555677" cy="2729345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448537" y="4708496"/>
            <a:ext cx="24235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rgbClr val="AB8C6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Work</a:t>
            </a:r>
          </a:p>
          <a:p>
            <a:pPr algn="ctr"/>
            <a:r>
              <a:rPr lang="en-US" altLang="zh-CN" sz="4800" dirty="0" smtClean="0">
                <a:solidFill>
                  <a:srgbClr val="AB8C6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Space</a:t>
            </a:r>
            <a:endParaRPr lang="zh-CN" altLang="en-US" sz="4800" dirty="0">
              <a:solidFill>
                <a:srgbClr val="AB8C64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5247226" y="812404"/>
            <a:ext cx="3575949" cy="2833174"/>
          </a:xfrm>
          <a:custGeom>
            <a:avLst/>
            <a:gdLst>
              <a:gd name="connsiteX0" fmla="*/ 0 w 3270237"/>
              <a:gd name="connsiteY0" fmla="*/ 1357280 h 2714559"/>
              <a:gd name="connsiteX1" fmla="*/ 1635119 w 3270237"/>
              <a:gd name="connsiteY1" fmla="*/ 0 h 2714559"/>
              <a:gd name="connsiteX2" fmla="*/ 3270238 w 3270237"/>
              <a:gd name="connsiteY2" fmla="*/ 1357280 h 2714559"/>
              <a:gd name="connsiteX3" fmla="*/ 1635119 w 3270237"/>
              <a:gd name="connsiteY3" fmla="*/ 2714560 h 2714559"/>
              <a:gd name="connsiteX4" fmla="*/ 0 w 3270237"/>
              <a:gd name="connsiteY4" fmla="*/ 1357280 h 2714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0237" h="2714559">
                <a:moveTo>
                  <a:pt x="0" y="1357280"/>
                </a:moveTo>
                <a:cubicBezTo>
                  <a:pt x="0" y="607675"/>
                  <a:pt x="732068" y="0"/>
                  <a:pt x="1635119" y="0"/>
                </a:cubicBezTo>
                <a:cubicBezTo>
                  <a:pt x="2538170" y="0"/>
                  <a:pt x="3270238" y="607675"/>
                  <a:pt x="3270238" y="1357280"/>
                </a:cubicBezTo>
                <a:cubicBezTo>
                  <a:pt x="3270238" y="2106885"/>
                  <a:pt x="2538170" y="2714560"/>
                  <a:pt x="1635119" y="2714560"/>
                </a:cubicBezTo>
                <a:cubicBezTo>
                  <a:pt x="732068" y="2714560"/>
                  <a:pt x="0" y="2106885"/>
                  <a:pt x="0" y="1357280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465" tIns="480088" rIns="561465" bIns="480088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6500" kern="1200" dirty="0" smtClean="0"/>
              <a:t> </a:t>
            </a:r>
            <a:endParaRPr lang="zh-CN" altLang="en-US" sz="6500" kern="1200" dirty="0"/>
          </a:p>
        </p:txBody>
      </p:sp>
      <p:sp>
        <p:nvSpPr>
          <p:cNvPr id="22" name="任意多边形 21"/>
          <p:cNvSpPr/>
          <p:nvPr/>
        </p:nvSpPr>
        <p:spPr>
          <a:xfrm>
            <a:off x="1448972" y="0"/>
            <a:ext cx="1967079" cy="1773178"/>
          </a:xfrm>
          <a:custGeom>
            <a:avLst/>
            <a:gdLst>
              <a:gd name="connsiteX0" fmla="*/ 0 w 1773178"/>
              <a:gd name="connsiteY0" fmla="*/ 886589 h 1773178"/>
              <a:gd name="connsiteX1" fmla="*/ 886589 w 1773178"/>
              <a:gd name="connsiteY1" fmla="*/ 0 h 1773178"/>
              <a:gd name="connsiteX2" fmla="*/ 1773178 w 1773178"/>
              <a:gd name="connsiteY2" fmla="*/ 886589 h 1773178"/>
              <a:gd name="connsiteX3" fmla="*/ 886589 w 1773178"/>
              <a:gd name="connsiteY3" fmla="*/ 1773178 h 1773178"/>
              <a:gd name="connsiteX4" fmla="*/ 0 w 1773178"/>
              <a:gd name="connsiteY4" fmla="*/ 886589 h 1773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3178" h="1773178">
                <a:moveTo>
                  <a:pt x="0" y="886589"/>
                </a:moveTo>
                <a:cubicBezTo>
                  <a:pt x="0" y="396939"/>
                  <a:pt x="396939" y="0"/>
                  <a:pt x="886589" y="0"/>
                </a:cubicBezTo>
                <a:cubicBezTo>
                  <a:pt x="1376239" y="0"/>
                  <a:pt x="1773178" y="396939"/>
                  <a:pt x="1773178" y="886589"/>
                </a:cubicBezTo>
                <a:cubicBezTo>
                  <a:pt x="1773178" y="1376239"/>
                  <a:pt x="1376239" y="1773178"/>
                  <a:pt x="886589" y="1773178"/>
                </a:cubicBezTo>
                <a:cubicBezTo>
                  <a:pt x="396939" y="1773178"/>
                  <a:pt x="0" y="1376239"/>
                  <a:pt x="0" y="886589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42226" tIns="342226" rIns="342226" bIns="342226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6500" kern="1200" dirty="0" smtClean="0"/>
              <a:t> </a:t>
            </a:r>
            <a:endParaRPr lang="zh-CN" altLang="en-US" sz="6500" kern="1200" dirty="0"/>
          </a:p>
        </p:txBody>
      </p:sp>
      <p:sp>
        <p:nvSpPr>
          <p:cNvPr id="24" name="任意多边形 23"/>
          <p:cNvSpPr/>
          <p:nvPr/>
        </p:nvSpPr>
        <p:spPr>
          <a:xfrm>
            <a:off x="5323991" y="4936891"/>
            <a:ext cx="1773178" cy="1773178"/>
          </a:xfrm>
          <a:custGeom>
            <a:avLst/>
            <a:gdLst>
              <a:gd name="connsiteX0" fmla="*/ 0 w 1773178"/>
              <a:gd name="connsiteY0" fmla="*/ 886589 h 1773178"/>
              <a:gd name="connsiteX1" fmla="*/ 886589 w 1773178"/>
              <a:gd name="connsiteY1" fmla="*/ 0 h 1773178"/>
              <a:gd name="connsiteX2" fmla="*/ 1773178 w 1773178"/>
              <a:gd name="connsiteY2" fmla="*/ 886589 h 1773178"/>
              <a:gd name="connsiteX3" fmla="*/ 886589 w 1773178"/>
              <a:gd name="connsiteY3" fmla="*/ 1773178 h 1773178"/>
              <a:gd name="connsiteX4" fmla="*/ 0 w 1773178"/>
              <a:gd name="connsiteY4" fmla="*/ 886589 h 1773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3178" h="1773178">
                <a:moveTo>
                  <a:pt x="0" y="886589"/>
                </a:moveTo>
                <a:cubicBezTo>
                  <a:pt x="0" y="396939"/>
                  <a:pt x="396939" y="0"/>
                  <a:pt x="886589" y="0"/>
                </a:cubicBezTo>
                <a:cubicBezTo>
                  <a:pt x="1376239" y="0"/>
                  <a:pt x="1773178" y="396939"/>
                  <a:pt x="1773178" y="886589"/>
                </a:cubicBezTo>
                <a:cubicBezTo>
                  <a:pt x="1773178" y="1376239"/>
                  <a:pt x="1376239" y="1773178"/>
                  <a:pt x="886589" y="1773178"/>
                </a:cubicBezTo>
                <a:cubicBezTo>
                  <a:pt x="396939" y="1773178"/>
                  <a:pt x="0" y="1376239"/>
                  <a:pt x="0" y="886589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42226" tIns="342226" rIns="342226" bIns="342226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6500" kern="1200" dirty="0" smtClean="0"/>
              <a:t> </a:t>
            </a:r>
            <a:endParaRPr lang="zh-CN" altLang="en-US" sz="6500" kern="1200" dirty="0"/>
          </a:p>
        </p:txBody>
      </p:sp>
      <p:sp>
        <p:nvSpPr>
          <p:cNvPr id="26" name="任意多边形 25"/>
          <p:cNvSpPr/>
          <p:nvPr/>
        </p:nvSpPr>
        <p:spPr>
          <a:xfrm>
            <a:off x="1982611" y="4833949"/>
            <a:ext cx="1931573" cy="1781783"/>
          </a:xfrm>
          <a:custGeom>
            <a:avLst/>
            <a:gdLst>
              <a:gd name="connsiteX0" fmla="*/ 0 w 1773178"/>
              <a:gd name="connsiteY0" fmla="*/ 886589 h 1773178"/>
              <a:gd name="connsiteX1" fmla="*/ 886589 w 1773178"/>
              <a:gd name="connsiteY1" fmla="*/ 0 h 1773178"/>
              <a:gd name="connsiteX2" fmla="*/ 1773178 w 1773178"/>
              <a:gd name="connsiteY2" fmla="*/ 886589 h 1773178"/>
              <a:gd name="connsiteX3" fmla="*/ 886589 w 1773178"/>
              <a:gd name="connsiteY3" fmla="*/ 1773178 h 1773178"/>
              <a:gd name="connsiteX4" fmla="*/ 0 w 1773178"/>
              <a:gd name="connsiteY4" fmla="*/ 886589 h 1773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3178" h="1773178">
                <a:moveTo>
                  <a:pt x="0" y="886589"/>
                </a:moveTo>
                <a:cubicBezTo>
                  <a:pt x="0" y="396939"/>
                  <a:pt x="396939" y="0"/>
                  <a:pt x="886589" y="0"/>
                </a:cubicBezTo>
                <a:cubicBezTo>
                  <a:pt x="1376239" y="0"/>
                  <a:pt x="1773178" y="396939"/>
                  <a:pt x="1773178" y="886589"/>
                </a:cubicBezTo>
                <a:cubicBezTo>
                  <a:pt x="1773178" y="1376239"/>
                  <a:pt x="1376239" y="1773178"/>
                  <a:pt x="886589" y="1773178"/>
                </a:cubicBezTo>
                <a:cubicBezTo>
                  <a:pt x="396939" y="1773178"/>
                  <a:pt x="0" y="1376239"/>
                  <a:pt x="0" y="886589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42226" tIns="342226" rIns="342226" bIns="342226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6500" kern="1200" dirty="0" smtClean="0"/>
              <a:t> </a:t>
            </a:r>
            <a:endParaRPr lang="zh-CN" altLang="en-US" sz="6500" kern="1200" dirty="0"/>
          </a:p>
        </p:txBody>
      </p:sp>
      <p:sp>
        <p:nvSpPr>
          <p:cNvPr id="28" name="任意多边形 27"/>
          <p:cNvSpPr/>
          <p:nvPr/>
        </p:nvSpPr>
        <p:spPr>
          <a:xfrm>
            <a:off x="688132" y="2349953"/>
            <a:ext cx="2000393" cy="1773178"/>
          </a:xfrm>
          <a:custGeom>
            <a:avLst/>
            <a:gdLst>
              <a:gd name="connsiteX0" fmla="*/ 0 w 2000393"/>
              <a:gd name="connsiteY0" fmla="*/ 886589 h 1773178"/>
              <a:gd name="connsiteX1" fmla="*/ 1000197 w 2000393"/>
              <a:gd name="connsiteY1" fmla="*/ 0 h 1773178"/>
              <a:gd name="connsiteX2" fmla="*/ 2000394 w 2000393"/>
              <a:gd name="connsiteY2" fmla="*/ 886589 h 1773178"/>
              <a:gd name="connsiteX3" fmla="*/ 1000197 w 2000393"/>
              <a:gd name="connsiteY3" fmla="*/ 1773178 h 1773178"/>
              <a:gd name="connsiteX4" fmla="*/ 0 w 2000393"/>
              <a:gd name="connsiteY4" fmla="*/ 886589 h 1773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0393" h="1773178">
                <a:moveTo>
                  <a:pt x="0" y="886589"/>
                </a:moveTo>
                <a:cubicBezTo>
                  <a:pt x="0" y="396939"/>
                  <a:pt x="447803" y="0"/>
                  <a:pt x="1000197" y="0"/>
                </a:cubicBezTo>
                <a:cubicBezTo>
                  <a:pt x="1552591" y="0"/>
                  <a:pt x="2000394" y="396939"/>
                  <a:pt x="2000394" y="886589"/>
                </a:cubicBezTo>
                <a:cubicBezTo>
                  <a:pt x="2000394" y="1376239"/>
                  <a:pt x="1552591" y="1773178"/>
                  <a:pt x="1000197" y="1773178"/>
                </a:cubicBezTo>
                <a:cubicBezTo>
                  <a:pt x="447803" y="1773178"/>
                  <a:pt x="0" y="1376239"/>
                  <a:pt x="0" y="886589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5501" tIns="342226" rIns="375501" bIns="342226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6500" kern="1200" dirty="0" smtClean="0"/>
              <a:t> </a:t>
            </a:r>
            <a:endParaRPr lang="zh-CN" altLang="en-US" sz="6500" kern="1200" dirty="0"/>
          </a:p>
        </p:txBody>
      </p:sp>
      <p:sp>
        <p:nvSpPr>
          <p:cNvPr id="29" name="左右箭头 28"/>
          <p:cNvSpPr/>
          <p:nvPr/>
        </p:nvSpPr>
        <p:spPr>
          <a:xfrm rot="1554619">
            <a:off x="3371985" y="1323143"/>
            <a:ext cx="1749868" cy="39389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左右箭头 29"/>
          <p:cNvSpPr/>
          <p:nvPr/>
        </p:nvSpPr>
        <p:spPr>
          <a:xfrm rot="19050754">
            <a:off x="3521580" y="3928574"/>
            <a:ext cx="2382545" cy="4275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左右箭头 30"/>
          <p:cNvSpPr/>
          <p:nvPr/>
        </p:nvSpPr>
        <p:spPr>
          <a:xfrm rot="21036140">
            <a:off x="2967539" y="2680457"/>
            <a:ext cx="2254228" cy="4275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左右箭头 31"/>
          <p:cNvSpPr/>
          <p:nvPr/>
        </p:nvSpPr>
        <p:spPr>
          <a:xfrm rot="16892970">
            <a:off x="5850668" y="4077472"/>
            <a:ext cx="1227351" cy="4275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1570457" y="581572"/>
            <a:ext cx="1918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John Wang</a:t>
            </a:r>
            <a:endParaRPr lang="zh-CN" altLang="en-US" sz="24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31905" y="3005709"/>
            <a:ext cx="1597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Bruce Bai</a:t>
            </a:r>
            <a:endParaRPr lang="zh-CN" altLang="en-US" sz="24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35" name="文本框 32"/>
          <p:cNvSpPr txBox="1"/>
          <p:nvPr/>
        </p:nvSpPr>
        <p:spPr>
          <a:xfrm>
            <a:off x="2030569" y="5476654"/>
            <a:ext cx="1924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Michael Wu</a:t>
            </a:r>
            <a:endParaRPr lang="zh-CN" altLang="en-US" sz="24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36" name="文本框 32"/>
          <p:cNvSpPr txBox="1"/>
          <p:nvPr/>
        </p:nvSpPr>
        <p:spPr>
          <a:xfrm>
            <a:off x="5524341" y="5603559"/>
            <a:ext cx="1524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Frank Yu</a:t>
            </a:r>
            <a:endParaRPr lang="zh-CN" altLang="en-US" sz="24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sp>
        <p:nvSpPr>
          <p:cNvPr id="37" name="文本框 32"/>
          <p:cNvSpPr txBox="1"/>
          <p:nvPr/>
        </p:nvSpPr>
        <p:spPr>
          <a:xfrm>
            <a:off x="5735710" y="1477119"/>
            <a:ext cx="28266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Cards-Union </a:t>
            </a:r>
            <a:r>
              <a:rPr lang="en-US" altLang="zh-CN" sz="3200" dirty="0" err="1" smtClean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Git</a:t>
            </a:r>
            <a:r>
              <a:rPr lang="en-US" altLang="zh-CN" sz="3200" dirty="0" smtClean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 Repository</a:t>
            </a:r>
            <a:endParaRPr lang="zh-CN" altLang="en-US" sz="32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0676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4" grpId="0" animBg="1"/>
      <p:bldP spid="26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/>
      <p:bldP spid="34" grpId="0"/>
      <p:bldP spid="35" grpId="0"/>
      <p:bldP spid="36" grpId="0"/>
      <p:bldP spid="3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473459"/>
            <a:ext cx="3726873" cy="1788796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206843" y="4952358"/>
            <a:ext cx="41405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rgbClr val="AB8C64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User Stories</a:t>
            </a:r>
            <a:endParaRPr lang="zh-CN" altLang="en-US" sz="4800" dirty="0">
              <a:solidFill>
                <a:srgbClr val="AB8C64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graphicFrame>
        <p:nvGraphicFramePr>
          <p:cNvPr id="35" name="图表 34"/>
          <p:cNvGraphicFramePr/>
          <p:nvPr>
            <p:extLst>
              <p:ext uri="{D42A27DB-BD31-4B8C-83A1-F6EECF244321}">
                <p14:modId xmlns:p14="http://schemas.microsoft.com/office/powerpoint/2010/main" val="2569810531"/>
              </p:ext>
            </p:extLst>
          </p:nvPr>
        </p:nvGraphicFramePr>
        <p:xfrm>
          <a:off x="3726873" y="444248"/>
          <a:ext cx="8465126" cy="61652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6" name="文本框 35"/>
          <p:cNvSpPr txBox="1"/>
          <p:nvPr/>
        </p:nvSpPr>
        <p:spPr>
          <a:xfrm>
            <a:off x="7051965" y="4011794"/>
            <a:ext cx="189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  <a:cs typeface="+mj-cs"/>
              </a:rPr>
              <a:t>30</a:t>
            </a:r>
            <a:r>
              <a:rPr lang="en-US" altLang="zh-CN" sz="2400" dirty="0" smtClean="0">
                <a:latin typeface="华文楷体" panose="02010600040101010101" pitchFamily="2" charset="-122"/>
                <a:ea typeface="华文楷体" panose="02010600040101010101" pitchFamily="2" charset="-122"/>
                <a:cs typeface="+mj-cs"/>
              </a:rPr>
              <a:t>% ( 6/20 )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0269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77236" y="2884868"/>
            <a:ext cx="4422820" cy="1726604"/>
          </a:xfrm>
        </p:spPr>
        <p:txBody>
          <a:bodyPr/>
          <a:lstStyle/>
          <a:p>
            <a:r>
              <a:rPr lang="en-US" altLang="zh-CN" sz="7200" dirty="0" smtClean="0"/>
              <a:t>Thanks !</a:t>
            </a:r>
            <a:endParaRPr lang="zh-CN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40184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ue Tan Gradient 16x9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792E8D6-7A87-418E-8C48-2723019F959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蓝色黄褐色渐变演示文稿（宽屏）</Template>
  <TotalTime>0</TotalTime>
  <Words>58</Words>
  <Application>Microsoft Office PowerPoint</Application>
  <PresentationFormat>宽屏</PresentationFormat>
  <Paragraphs>32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Microsoft YaHei UI</vt:lpstr>
      <vt:lpstr>华文楷体</vt:lpstr>
      <vt:lpstr>Arial</vt:lpstr>
      <vt:lpstr>Franklin Gothic Medium</vt:lpstr>
      <vt:lpstr>Blue Tan Gradient 16x9</vt:lpstr>
      <vt:lpstr>v1.0 Cards-Union  </vt:lpstr>
      <vt:lpstr>0utcomes  for 1st Iteration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 !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2015-10-29T08:46:37Z</dcterms:created>
  <dcterms:modified xsi:type="dcterms:W3CDTF">2015-10-29T14:35:21Z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TC030306239991</vt:lpwstr>
  </property>
</Properties>
</file>

<file path=docProps/thumbnail.jpeg>
</file>